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80FC4A-FCD2-47A7-BF64-9FB721480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7" y="0"/>
            <a:ext cx="6815570" cy="8820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EA769D-B384-4D3F-A2C1-B114FCDD76D4}"/>
              </a:ext>
            </a:extLst>
          </p:cNvPr>
          <p:cNvSpPr txBox="1"/>
          <p:nvPr/>
        </p:nvSpPr>
        <p:spPr>
          <a:xfrm>
            <a:off x="422515" y="6980971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360503" y="19654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3</cp:revision>
  <dcterms:created xsi:type="dcterms:W3CDTF">2023-07-07T15:56:54Z</dcterms:created>
  <dcterms:modified xsi:type="dcterms:W3CDTF">2023-07-07T16:49:00Z</dcterms:modified>
</cp:coreProperties>
</file>