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8820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7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43483"/>
            <a:ext cx="5829300" cy="307071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632621"/>
            <a:ext cx="5143500" cy="212949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8099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936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9592"/>
            <a:ext cx="1478756" cy="74746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9592"/>
            <a:ext cx="4350544" cy="74746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547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021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98915"/>
            <a:ext cx="5915025" cy="36689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902561"/>
            <a:ext cx="5915025" cy="19294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0621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2056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9593"/>
            <a:ext cx="5915025" cy="1704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62163"/>
            <a:ext cx="2901255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221805"/>
            <a:ext cx="2901255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62163"/>
            <a:ext cx="2915543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221805"/>
            <a:ext cx="2915543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68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6842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444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69940"/>
            <a:ext cx="3471863" cy="62680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74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69940"/>
            <a:ext cx="3471863" cy="626802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4712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9593"/>
            <a:ext cx="5915025" cy="1704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47957"/>
            <a:ext cx="5915025" cy="559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174974"/>
            <a:ext cx="2314575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191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443E4F-0539-4DC3-B170-A37821F49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" y="0"/>
            <a:ext cx="6815570" cy="88201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EA769D-B384-4D3F-A2C1-B114FCDD76D4}"/>
              </a:ext>
            </a:extLst>
          </p:cNvPr>
          <p:cNvSpPr txBox="1"/>
          <p:nvPr/>
        </p:nvSpPr>
        <p:spPr>
          <a:xfrm>
            <a:off x="800887" y="699358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C766B5-E26C-4C67-A56E-E2BE00CF2BB1}"/>
              </a:ext>
            </a:extLst>
          </p:cNvPr>
          <p:cNvSpPr txBox="1"/>
          <p:nvPr/>
        </p:nvSpPr>
        <p:spPr>
          <a:xfrm>
            <a:off x="4226209" y="699358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10BA7E-974C-41EA-9438-B510D39CC965}"/>
              </a:ext>
            </a:extLst>
          </p:cNvPr>
          <p:cNvSpPr txBox="1"/>
          <p:nvPr/>
        </p:nvSpPr>
        <p:spPr>
          <a:xfrm>
            <a:off x="4667643" y="42987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Logo Here</a:t>
            </a:r>
          </a:p>
        </p:txBody>
      </p:sp>
    </p:spTree>
    <p:extLst>
      <p:ext uri="{BB962C8B-B14F-4D97-AF65-F5344CB8AC3E}">
        <p14:creationId xmlns:p14="http://schemas.microsoft.com/office/powerpoint/2010/main" val="133525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Bernardo Bravo</dc:creator>
  <cp:lastModifiedBy>Bernardo Bravo</cp:lastModifiedBy>
  <cp:revision>3</cp:revision>
  <dcterms:created xsi:type="dcterms:W3CDTF">2023-07-07T15:56:54Z</dcterms:created>
  <dcterms:modified xsi:type="dcterms:W3CDTF">2023-07-07T16:52:06Z</dcterms:modified>
</cp:coreProperties>
</file>