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43E4F-0539-4DC3-B170-A37821F49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" y="0"/>
            <a:ext cx="6815570" cy="88201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EA769D-B384-4D3F-A2C1-B114FCDD76D4}"/>
              </a:ext>
            </a:extLst>
          </p:cNvPr>
          <p:cNvSpPr txBox="1"/>
          <p:nvPr/>
        </p:nvSpPr>
        <p:spPr>
          <a:xfrm>
            <a:off x="800887" y="699358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C766B5-E26C-4C67-A56E-E2BE00CF2BB1}"/>
              </a:ext>
            </a:extLst>
          </p:cNvPr>
          <p:cNvSpPr txBox="1"/>
          <p:nvPr/>
        </p:nvSpPr>
        <p:spPr>
          <a:xfrm>
            <a:off x="4226209" y="699358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4667643" y="42987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3</cp:revision>
  <dcterms:created xsi:type="dcterms:W3CDTF">2023-07-07T15:56:54Z</dcterms:created>
  <dcterms:modified xsi:type="dcterms:W3CDTF">2023-07-07T16:52:06Z</dcterms:modified>
</cp:coreProperties>
</file>