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529982-2B55-4B7A-A3DE-5E488DB25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763050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3986573" y="699358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4667643" y="42987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3</cp:revision>
  <dcterms:created xsi:type="dcterms:W3CDTF">2023-07-07T15:56:54Z</dcterms:created>
  <dcterms:modified xsi:type="dcterms:W3CDTF">2023-07-07T17:37:31Z</dcterms:modified>
</cp:coreProperties>
</file>