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E94325C-AE74-46FB-9714-2F4026944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60"/>
            <a:ext cx="6858000" cy="88750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763050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3986573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4667643" y="42987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2</cp:revision>
  <dcterms:created xsi:type="dcterms:W3CDTF">2023-07-07T15:56:54Z</dcterms:created>
  <dcterms:modified xsi:type="dcterms:W3CDTF">2023-07-07T16:39:23Z</dcterms:modified>
</cp:coreProperties>
</file>