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DA1EA9-EAB5-4913-91E1-492A7EAB5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278523" y="7050339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278523" y="278524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4</cp:revision>
  <dcterms:created xsi:type="dcterms:W3CDTF">2023-07-07T15:56:54Z</dcterms:created>
  <dcterms:modified xsi:type="dcterms:W3CDTF">2023-07-07T19:07:37Z</dcterms:modified>
</cp:coreProperties>
</file>