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95ACEE-C675-4B42-978C-E79542B41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" y="0"/>
            <a:ext cx="6815570" cy="88201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9C766B5-E26C-4C67-A56E-E2BE00CF2BB1}"/>
              </a:ext>
            </a:extLst>
          </p:cNvPr>
          <p:cNvSpPr txBox="1"/>
          <p:nvPr/>
        </p:nvSpPr>
        <p:spPr>
          <a:xfrm>
            <a:off x="4245128" y="581432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663202" y="587528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3</cp:revision>
  <dcterms:created xsi:type="dcterms:W3CDTF">2023-07-07T15:56:54Z</dcterms:created>
  <dcterms:modified xsi:type="dcterms:W3CDTF">2023-07-07T17:36:13Z</dcterms:modified>
</cp:coreProperties>
</file>