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A6BF2F-AC79-4E38-9125-D028BAE4A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763050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4207290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688427" y="436179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4</cp:revision>
  <dcterms:created xsi:type="dcterms:W3CDTF">2023-07-07T15:56:54Z</dcterms:created>
  <dcterms:modified xsi:type="dcterms:W3CDTF">2023-07-07T18:47:37Z</dcterms:modified>
</cp:coreProperties>
</file>