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6858000" cy="88201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278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43483"/>
            <a:ext cx="5829300" cy="3070719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632621"/>
            <a:ext cx="5143500" cy="2129494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680997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999367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69592"/>
            <a:ext cx="1478756" cy="747466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69592"/>
            <a:ext cx="4350544" cy="74746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265471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000217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198915"/>
            <a:ext cx="5915025" cy="36689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5902561"/>
            <a:ext cx="5915025" cy="192940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606212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347957"/>
            <a:ext cx="2914650" cy="55963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347957"/>
            <a:ext cx="2914650" cy="55963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620564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69593"/>
            <a:ext cx="5915025" cy="17048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162163"/>
            <a:ext cx="2901255" cy="105964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221805"/>
            <a:ext cx="2901255" cy="47387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162163"/>
            <a:ext cx="2915543" cy="105964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221805"/>
            <a:ext cx="2915543" cy="47387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00689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068422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504444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88010"/>
            <a:ext cx="2211884" cy="205803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269940"/>
            <a:ext cx="3471863" cy="626802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646045"/>
            <a:ext cx="2211884" cy="490212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267454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88010"/>
            <a:ext cx="2211884" cy="205803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269940"/>
            <a:ext cx="3471863" cy="6268023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646045"/>
            <a:ext cx="2211884" cy="490212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047128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69593"/>
            <a:ext cx="5915025" cy="17048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347957"/>
            <a:ext cx="5915025" cy="55963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174974"/>
            <a:ext cx="1543050" cy="4695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174974"/>
            <a:ext cx="2314575" cy="4695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174974"/>
            <a:ext cx="1543050" cy="4695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111911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EA6BF2F-AC79-4E38-9125-D028BAE4A8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15" y="0"/>
            <a:ext cx="6815570" cy="882015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5EA769D-B384-4D3F-A2C1-B114FCDD76D4}"/>
              </a:ext>
            </a:extLst>
          </p:cNvPr>
          <p:cNvSpPr txBox="1"/>
          <p:nvPr/>
        </p:nvSpPr>
        <p:spPr>
          <a:xfrm>
            <a:off x="763050" y="6993583"/>
            <a:ext cx="1778351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dirty="0" err="1"/>
              <a:t>Your</a:t>
            </a:r>
            <a:r>
              <a:rPr lang="es-VE" dirty="0"/>
              <a:t> Price Here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9C766B5-E26C-4C67-A56E-E2BE00CF2BB1}"/>
              </a:ext>
            </a:extLst>
          </p:cNvPr>
          <p:cNvSpPr txBox="1"/>
          <p:nvPr/>
        </p:nvSpPr>
        <p:spPr>
          <a:xfrm>
            <a:off x="4207290" y="6993583"/>
            <a:ext cx="1778351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dirty="0" err="1"/>
              <a:t>Your</a:t>
            </a:r>
            <a:r>
              <a:rPr lang="es-VE" dirty="0"/>
              <a:t> Price Here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10BA7E-974C-41EA-9438-B510D39CC965}"/>
              </a:ext>
            </a:extLst>
          </p:cNvPr>
          <p:cNvSpPr txBox="1"/>
          <p:nvPr/>
        </p:nvSpPr>
        <p:spPr>
          <a:xfrm>
            <a:off x="688427" y="436179"/>
            <a:ext cx="1778351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dirty="0" err="1"/>
              <a:t>Your</a:t>
            </a:r>
            <a:r>
              <a:rPr lang="es-VE" dirty="0"/>
              <a:t> Logo Here</a:t>
            </a:r>
          </a:p>
        </p:txBody>
      </p:sp>
    </p:spTree>
    <p:extLst>
      <p:ext uri="{BB962C8B-B14F-4D97-AF65-F5344CB8AC3E}">
        <p14:creationId xmlns:p14="http://schemas.microsoft.com/office/powerpoint/2010/main" val="1335256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</TotalTime>
  <Words>9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Bernardo Bravo</dc:creator>
  <cp:lastModifiedBy>Bernardo Bravo</cp:lastModifiedBy>
  <cp:revision>4</cp:revision>
  <dcterms:created xsi:type="dcterms:W3CDTF">2023-07-07T15:56:54Z</dcterms:created>
  <dcterms:modified xsi:type="dcterms:W3CDTF">2023-07-07T18:47:37Z</dcterms:modified>
</cp:coreProperties>
</file>