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88201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7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43483"/>
            <a:ext cx="5829300" cy="3070719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632621"/>
            <a:ext cx="5143500" cy="2129494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8099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99367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69592"/>
            <a:ext cx="1478756" cy="74746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69592"/>
            <a:ext cx="4350544" cy="74746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6547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0021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198915"/>
            <a:ext cx="5915025" cy="36689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5902561"/>
            <a:ext cx="5915025" cy="192940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0621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347957"/>
            <a:ext cx="2914650" cy="55963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347957"/>
            <a:ext cx="2914650" cy="55963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2056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69593"/>
            <a:ext cx="5915025" cy="17048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162163"/>
            <a:ext cx="2901255" cy="10596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221805"/>
            <a:ext cx="2901255" cy="47387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162163"/>
            <a:ext cx="2915543" cy="10596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221805"/>
            <a:ext cx="2915543" cy="47387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0689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68422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0444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88010"/>
            <a:ext cx="2211884" cy="205803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269940"/>
            <a:ext cx="3471863" cy="626802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646045"/>
            <a:ext cx="2211884" cy="49021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67454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88010"/>
            <a:ext cx="2211884" cy="205803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269940"/>
            <a:ext cx="3471863" cy="6268023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646045"/>
            <a:ext cx="2211884" cy="49021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047128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69593"/>
            <a:ext cx="5915025" cy="17048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347957"/>
            <a:ext cx="5915025" cy="559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174974"/>
            <a:ext cx="1543050" cy="469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174974"/>
            <a:ext cx="2314575" cy="469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174974"/>
            <a:ext cx="1543050" cy="469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1191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BFBC740-48C7-4AF5-BE12-DDBB73B33E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5" y="0"/>
            <a:ext cx="6815570" cy="88201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9C766B5-E26C-4C67-A56E-E2BE00CF2BB1}"/>
              </a:ext>
            </a:extLst>
          </p:cNvPr>
          <p:cNvSpPr txBox="1"/>
          <p:nvPr/>
        </p:nvSpPr>
        <p:spPr>
          <a:xfrm>
            <a:off x="4062248" y="7012502"/>
            <a:ext cx="177835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 err="1"/>
              <a:t>Your</a:t>
            </a:r>
            <a:r>
              <a:rPr lang="es-VE" dirty="0"/>
              <a:t> Price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10BA7E-974C-41EA-9438-B510D39CC965}"/>
              </a:ext>
            </a:extLst>
          </p:cNvPr>
          <p:cNvSpPr txBox="1"/>
          <p:nvPr/>
        </p:nvSpPr>
        <p:spPr>
          <a:xfrm>
            <a:off x="4667643" y="429873"/>
            <a:ext cx="177835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 err="1"/>
              <a:t>Your</a:t>
            </a:r>
            <a:r>
              <a:rPr lang="es-VE" dirty="0"/>
              <a:t> Logo Here</a:t>
            </a:r>
          </a:p>
        </p:txBody>
      </p:sp>
    </p:spTree>
    <p:extLst>
      <p:ext uri="{BB962C8B-B14F-4D97-AF65-F5344CB8AC3E}">
        <p14:creationId xmlns:p14="http://schemas.microsoft.com/office/powerpoint/2010/main" val="1335256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6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Bernardo Bravo</dc:creator>
  <cp:lastModifiedBy>Bernardo Bravo</cp:lastModifiedBy>
  <cp:revision>4</cp:revision>
  <dcterms:created xsi:type="dcterms:W3CDTF">2023-07-07T15:56:54Z</dcterms:created>
  <dcterms:modified xsi:type="dcterms:W3CDTF">2023-07-07T19:06:34Z</dcterms:modified>
</cp:coreProperties>
</file>